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28E85-34F6-46D6-A09B-7B6DE6AA95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177F0E-F42B-4E3B-9A69-3C238BD0C4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DCB07E8-1AA0-4ADB-81A4-77E975E81575}"/>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5" name="Footer Placeholder 4">
            <a:extLst>
              <a:ext uri="{FF2B5EF4-FFF2-40B4-BE49-F238E27FC236}">
                <a16:creationId xmlns:a16="http://schemas.microsoft.com/office/drawing/2014/main" id="{B901C6A3-94F8-47E8-B8A7-2E76E5F6D3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F2771A-DE42-4534-9312-0DC53925BD84}"/>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22787271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E037E-E24C-425B-8C5B-3DDB484D93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1A3A16C-C7BE-47B9-8270-F52157B7458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D9F250-ED9A-46DA-B1A8-7C8B0E2BADB3}"/>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5" name="Footer Placeholder 4">
            <a:extLst>
              <a:ext uri="{FF2B5EF4-FFF2-40B4-BE49-F238E27FC236}">
                <a16:creationId xmlns:a16="http://schemas.microsoft.com/office/drawing/2014/main" id="{50443FA3-FE24-4030-9DF4-245E28C264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E6E4D0-9E0A-4522-89AA-1869BCA67B9D}"/>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919049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2C5454-C5DC-4108-94AE-426BBED8B71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85B624-6BD0-4A6B-AD81-DF30E7C09C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6C9338-5989-4BA7-A568-507ABF5751F4}"/>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5" name="Footer Placeholder 4">
            <a:extLst>
              <a:ext uri="{FF2B5EF4-FFF2-40B4-BE49-F238E27FC236}">
                <a16:creationId xmlns:a16="http://schemas.microsoft.com/office/drawing/2014/main" id="{400C65E5-54BF-4C57-A672-338D0559D5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5893E4-85A4-4332-8556-FB12329BA790}"/>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1462948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AA441-3E43-41C8-B8E8-4261FF9E84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E00EA4-2E4F-41B6-B290-9D41AA54F19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B14D56-F111-4E68-8397-646DF335A8C5}"/>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5" name="Footer Placeholder 4">
            <a:extLst>
              <a:ext uri="{FF2B5EF4-FFF2-40B4-BE49-F238E27FC236}">
                <a16:creationId xmlns:a16="http://schemas.microsoft.com/office/drawing/2014/main" id="{1281F6FB-695D-48F2-8193-B9CEF3AC18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847796-86BB-4D15-BAFA-1F40FF38995C}"/>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891790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544BA-AA6F-4541-93D0-7F7E5C2FBB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B13F46F-69E0-4AB9-982B-DFD3EC80C1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39DD1A-C779-4EAC-A0DF-6C4A38DC0341}"/>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5" name="Footer Placeholder 4">
            <a:extLst>
              <a:ext uri="{FF2B5EF4-FFF2-40B4-BE49-F238E27FC236}">
                <a16:creationId xmlns:a16="http://schemas.microsoft.com/office/drawing/2014/main" id="{97A20570-DAE0-4CBA-B67F-7E4621E9E0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64308C-67BA-420F-B91C-00284A6F8C01}"/>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864615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DEA1A-29EB-42FA-A17F-FD6E0A256A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1F3BF9-561D-4C0B-B826-2E35D03901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A3EEA9-E25A-471C-B2CC-9E7FC253B1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F6C3997-35E4-4C94-A457-5B981F325AD9}"/>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6" name="Footer Placeholder 5">
            <a:extLst>
              <a:ext uri="{FF2B5EF4-FFF2-40B4-BE49-F238E27FC236}">
                <a16:creationId xmlns:a16="http://schemas.microsoft.com/office/drawing/2014/main" id="{D2A4666A-83A6-4A20-8CC6-84FB71CA59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CF8D4C-1177-439D-9F9C-E5FC8236BEB1}"/>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648597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99618-44AF-4EAE-8FF3-DFE5209C54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52821D2-53C4-4692-B087-3A9FC3279D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277D90F-00DC-455D-9E94-F1F82ABECBC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870F49-C38B-4329-B3DD-BCDCD5BDE0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D7FF13-59AC-4191-89B8-D08A1D49A3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F04047-9711-44A9-A4D6-C06615C64E16}"/>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8" name="Footer Placeholder 7">
            <a:extLst>
              <a:ext uri="{FF2B5EF4-FFF2-40B4-BE49-F238E27FC236}">
                <a16:creationId xmlns:a16="http://schemas.microsoft.com/office/drawing/2014/main" id="{3EAD7510-E92B-4D1E-93FE-E993E99D3B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42D1EB-9357-4F8F-8F28-9B144B818C4F}"/>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219536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3D368-EFA9-4653-8D4A-DDC77405F8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6595FCD-84A4-4854-8834-87D7FA1F199D}"/>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4" name="Footer Placeholder 3">
            <a:extLst>
              <a:ext uri="{FF2B5EF4-FFF2-40B4-BE49-F238E27FC236}">
                <a16:creationId xmlns:a16="http://schemas.microsoft.com/office/drawing/2014/main" id="{192A7F97-3463-4732-9F65-FD5B07C6BF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23C0912-D368-444C-8572-1EEBA1EA9894}"/>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3750662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27B066-50C3-44E8-AE60-4547C41E6F33}"/>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3" name="Footer Placeholder 2">
            <a:extLst>
              <a:ext uri="{FF2B5EF4-FFF2-40B4-BE49-F238E27FC236}">
                <a16:creationId xmlns:a16="http://schemas.microsoft.com/office/drawing/2014/main" id="{4C6C2688-1618-460F-848D-41202D3F87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7678195-D365-466D-9FE0-7AD75B474BEB}"/>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1475588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571E3-73C0-4253-BA88-5BF551A54A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26004E-FB0B-455F-A88F-3EE55DCB74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B623B2-51A3-448C-8537-1060CAD411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814CA8-E528-4535-A95F-806E8BDA0491}"/>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6" name="Footer Placeholder 5">
            <a:extLst>
              <a:ext uri="{FF2B5EF4-FFF2-40B4-BE49-F238E27FC236}">
                <a16:creationId xmlns:a16="http://schemas.microsoft.com/office/drawing/2014/main" id="{A14017D6-D0B1-4734-9D7F-EE264A29AD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AA0E9A-6684-4EDF-98CB-FFADF1E687D6}"/>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1785416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AEC72-C342-4F31-B70A-441E0937B1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E4D24C9-89A1-45F5-BD49-AED6751929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152CB4-B3E8-4A35-AC26-ECD615839C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FC78DE-923D-4857-92C7-3A00568A2CCD}"/>
              </a:ext>
            </a:extLst>
          </p:cNvPr>
          <p:cNvSpPr>
            <a:spLocks noGrp="1"/>
          </p:cNvSpPr>
          <p:nvPr>
            <p:ph type="dt" sz="half" idx="10"/>
          </p:nvPr>
        </p:nvSpPr>
        <p:spPr/>
        <p:txBody>
          <a:bodyPr/>
          <a:lstStyle/>
          <a:p>
            <a:fld id="{7B89A1E7-C1E5-4EFB-878A-672644AF2001}" type="datetimeFigureOut">
              <a:rPr lang="en-US" smtClean="0"/>
              <a:t>5/3/2022</a:t>
            </a:fld>
            <a:endParaRPr lang="en-US"/>
          </a:p>
        </p:txBody>
      </p:sp>
      <p:sp>
        <p:nvSpPr>
          <p:cNvPr id="6" name="Footer Placeholder 5">
            <a:extLst>
              <a:ext uri="{FF2B5EF4-FFF2-40B4-BE49-F238E27FC236}">
                <a16:creationId xmlns:a16="http://schemas.microsoft.com/office/drawing/2014/main" id="{5DD68775-7D56-4DD9-9F20-9D1A4661EE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F9C2E3-B09B-4E7C-BFB5-99C75E7F7D6B}"/>
              </a:ext>
            </a:extLst>
          </p:cNvPr>
          <p:cNvSpPr>
            <a:spLocks noGrp="1"/>
          </p:cNvSpPr>
          <p:nvPr>
            <p:ph type="sldNum" sz="quarter" idx="12"/>
          </p:nvPr>
        </p:nvSpPr>
        <p:spPr/>
        <p:txBody>
          <a:bodyPr/>
          <a:lstStyle/>
          <a:p>
            <a:fld id="{4CDBD622-4406-4645-8506-0016E589A4EC}" type="slidenum">
              <a:rPr lang="en-US" smtClean="0"/>
              <a:t>‹#›</a:t>
            </a:fld>
            <a:endParaRPr lang="en-US"/>
          </a:p>
        </p:txBody>
      </p:sp>
    </p:spTree>
    <p:extLst>
      <p:ext uri="{BB962C8B-B14F-4D97-AF65-F5344CB8AC3E}">
        <p14:creationId xmlns:p14="http://schemas.microsoft.com/office/powerpoint/2010/main" val="3798540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36FF95-0420-43EA-AB9C-6CF580D670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039686-C54A-4826-803F-2E75923EF9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41F980-4442-4DAF-87BC-5BC810BCBF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89A1E7-C1E5-4EFB-878A-672644AF2001}" type="datetimeFigureOut">
              <a:rPr lang="en-US" smtClean="0"/>
              <a:t>5/3/2022</a:t>
            </a:fld>
            <a:endParaRPr lang="en-US"/>
          </a:p>
        </p:txBody>
      </p:sp>
      <p:sp>
        <p:nvSpPr>
          <p:cNvPr id="5" name="Footer Placeholder 4">
            <a:extLst>
              <a:ext uri="{FF2B5EF4-FFF2-40B4-BE49-F238E27FC236}">
                <a16:creationId xmlns:a16="http://schemas.microsoft.com/office/drawing/2014/main" id="{10004298-71AC-41EA-B0DD-FBA7A969BF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BE90497-9E26-4232-8210-0DF62368CC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DBD622-4406-4645-8506-0016E589A4EC}" type="slidenum">
              <a:rPr lang="en-US" smtClean="0"/>
              <a:t>‹#›</a:t>
            </a:fld>
            <a:endParaRPr lang="en-US"/>
          </a:p>
        </p:txBody>
      </p:sp>
    </p:spTree>
    <p:extLst>
      <p:ext uri="{BB962C8B-B14F-4D97-AF65-F5344CB8AC3E}">
        <p14:creationId xmlns:p14="http://schemas.microsoft.com/office/powerpoint/2010/main" val="40086613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A close-up of a blackboard&#10;&#10;Description automatically generated with low confidence">
            <a:extLst>
              <a:ext uri="{FF2B5EF4-FFF2-40B4-BE49-F238E27FC236}">
                <a16:creationId xmlns:a16="http://schemas.microsoft.com/office/drawing/2014/main" id="{5505A86B-A669-C7A4-2240-407636BE926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A21820-8DEC-4EE4-A8B9-522D3C3594DC}"/>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PROJECT PRESENTATION</a:t>
            </a:r>
          </a:p>
        </p:txBody>
      </p:sp>
      <p:sp>
        <p:nvSpPr>
          <p:cNvPr id="3" name="Subtitle 2">
            <a:extLst>
              <a:ext uri="{FF2B5EF4-FFF2-40B4-BE49-F238E27FC236}">
                <a16:creationId xmlns:a16="http://schemas.microsoft.com/office/drawing/2014/main" id="{8F760DAD-CD25-4953-9887-65C562F3DCB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MET CS 521 by Anukool Shah</a:t>
            </a:r>
          </a:p>
        </p:txBody>
      </p:sp>
    </p:spTree>
    <p:extLst>
      <p:ext uri="{BB962C8B-B14F-4D97-AF65-F5344CB8AC3E}">
        <p14:creationId xmlns:p14="http://schemas.microsoft.com/office/powerpoint/2010/main" val="1381453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D1D34770-47A8-402C-AF23-2B653F2D8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F1EB61-BCE9-4FC9-885D-DF9444A3FC59}"/>
              </a:ext>
            </a:extLst>
          </p:cNvPr>
          <p:cNvSpPr>
            <a:spLocks noGrp="1"/>
          </p:cNvSpPr>
          <p:nvPr>
            <p:ph type="title"/>
          </p:nvPr>
        </p:nvSpPr>
        <p:spPr>
          <a:xfrm>
            <a:off x="129149" y="81815"/>
            <a:ext cx="7301554" cy="1495425"/>
          </a:xfrm>
        </p:spPr>
        <p:txBody>
          <a:bodyPr>
            <a:normAutofit/>
          </a:bodyPr>
          <a:lstStyle/>
          <a:p>
            <a:r>
              <a:rPr lang="en-US" sz="4000" b="1" dirty="0"/>
              <a:t>LOSSLESS DATA COMPRESSION</a:t>
            </a:r>
          </a:p>
        </p:txBody>
      </p:sp>
      <p:sp>
        <p:nvSpPr>
          <p:cNvPr id="3" name="Content Placeholder 2">
            <a:extLst>
              <a:ext uri="{FF2B5EF4-FFF2-40B4-BE49-F238E27FC236}">
                <a16:creationId xmlns:a16="http://schemas.microsoft.com/office/drawing/2014/main" id="{50B14A66-6724-4199-90B2-47781307B271}"/>
              </a:ext>
            </a:extLst>
          </p:cNvPr>
          <p:cNvSpPr>
            <a:spLocks noGrp="1"/>
          </p:cNvSpPr>
          <p:nvPr>
            <p:ph idx="1"/>
          </p:nvPr>
        </p:nvSpPr>
        <p:spPr>
          <a:xfrm>
            <a:off x="132198" y="1447299"/>
            <a:ext cx="6665535" cy="5117130"/>
          </a:xfrm>
        </p:spPr>
        <p:txBody>
          <a:bodyPr>
            <a:normAutofit/>
          </a:bodyPr>
          <a:lstStyle/>
          <a:p>
            <a:pPr algn="just"/>
            <a:r>
              <a:rPr lang="en-US" sz="2000" i="0" dirty="0">
                <a:effectLst/>
                <a:latin typeface="Times New Roman" panose="02020603050405020304" pitchFamily="18" charset="0"/>
                <a:cs typeface="Times New Roman" panose="02020603050405020304" pitchFamily="18" charset="0"/>
              </a:rPr>
              <a:t>Lossless compression is a class of data compression algorithms that allows the original data to be perfectly reconstructed from the compressed data.</a:t>
            </a:r>
          </a:p>
          <a:p>
            <a:pPr algn="just"/>
            <a:r>
              <a:rPr lang="en-US" sz="2000" dirty="0">
                <a:latin typeface="Times New Roman" panose="02020603050405020304" pitchFamily="18" charset="0"/>
                <a:cs typeface="Times New Roman" panose="02020603050405020304" pitchFamily="18" charset="0"/>
              </a:rPr>
              <a:t>Lossless compressions algorithm used in this project:</a:t>
            </a:r>
          </a:p>
          <a:p>
            <a:pPr lvl="1" algn="just">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Huffman Encoding/Decoding</a:t>
            </a:r>
          </a:p>
          <a:p>
            <a:pPr lvl="1" algn="just">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Run Length</a:t>
            </a:r>
            <a:endParaRPr lang="en-US" sz="2000" i="0" dirty="0">
              <a:effectLst/>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Huffman Encoding: The idea is to assign variable-length codes to input characters, lengths of the assigned codes are based on the frequencies of corresponding characters. The most frequent character gets the smallest code and the least frequent character gets the largest code.</a:t>
            </a:r>
          </a:p>
          <a:p>
            <a:pPr algn="just"/>
            <a:r>
              <a:rPr lang="en-US" sz="2000" dirty="0">
                <a:latin typeface="Times New Roman" panose="02020603050405020304" pitchFamily="18" charset="0"/>
                <a:cs typeface="Times New Roman" panose="02020603050405020304" pitchFamily="18" charset="0"/>
              </a:rPr>
              <a:t>Run Length: </a:t>
            </a:r>
            <a:r>
              <a:rPr lang="en-US" sz="2100" dirty="0">
                <a:latin typeface="Times New Roman" panose="02020603050405020304" pitchFamily="18" charset="0"/>
                <a:cs typeface="Times New Roman" panose="02020603050405020304" pitchFamily="18" charset="0"/>
              </a:rPr>
              <a:t>Run-length encoding (RLE) is a form of lossless data compression in which runs of data (sequences in which the same data value occurs in many consecutive data elements) are stored as a single data value and count, rather than as the original run. </a:t>
            </a:r>
          </a:p>
        </p:txBody>
      </p:sp>
      <p:pic>
        <p:nvPicPr>
          <p:cNvPr id="14" name="Picture 4" descr="Digital financial graph">
            <a:extLst>
              <a:ext uri="{FF2B5EF4-FFF2-40B4-BE49-F238E27FC236}">
                <a16:creationId xmlns:a16="http://schemas.microsoft.com/office/drawing/2014/main" id="{3E5CF765-9AE7-E978-C9C2-F8A2E5410A1A}"/>
              </a:ext>
            </a:extLst>
          </p:cNvPr>
          <p:cNvPicPr>
            <a:picLocks noChangeAspect="1"/>
          </p:cNvPicPr>
          <p:nvPr/>
        </p:nvPicPr>
        <p:blipFill rotWithShape="1">
          <a:blip r:embed="rId2"/>
          <a:srcRect l="37168" r="21882"/>
          <a:stretch/>
        </p:blipFill>
        <p:spPr>
          <a:xfrm>
            <a:off x="7199440" y="10"/>
            <a:ext cx="4992560" cy="6857990"/>
          </a:xfrm>
          <a:prstGeom prst="rect">
            <a:avLst/>
          </a:prstGeom>
          <a:effectLst/>
        </p:spPr>
      </p:pic>
    </p:spTree>
    <p:extLst>
      <p:ext uri="{BB962C8B-B14F-4D97-AF65-F5344CB8AC3E}">
        <p14:creationId xmlns:p14="http://schemas.microsoft.com/office/powerpoint/2010/main" val="328347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D6CDB20-394C-4D51-9C5B-8751E2133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Rounded Rectangle 3">
            <a:extLst>
              <a:ext uri="{FF2B5EF4-FFF2-40B4-BE49-F238E27FC236}">
                <a16:creationId xmlns:a16="http://schemas.microsoft.com/office/drawing/2014/main" id="{46DFD1E0-DCA7-47E6-B78B-6ECDDF873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chemeClr val="tx1">
                <a:lumMod val="50000"/>
                <a:lumOff val="50000"/>
              </a:schemeClr>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AAB0B1E-BB97-40E0-8DCD-D1197A0E1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2D1E64-C569-4973-9D65-5BE3E3D4CAFF}"/>
              </a:ext>
            </a:extLst>
          </p:cNvPr>
          <p:cNvSpPr>
            <a:spLocks noGrp="1"/>
          </p:cNvSpPr>
          <p:nvPr>
            <p:ph type="title"/>
          </p:nvPr>
        </p:nvSpPr>
        <p:spPr>
          <a:xfrm>
            <a:off x="1057058" y="874271"/>
            <a:ext cx="9637776" cy="1430696"/>
          </a:xfrm>
        </p:spPr>
        <p:txBody>
          <a:bodyPr>
            <a:normAutofit/>
          </a:bodyPr>
          <a:lstStyle/>
          <a:p>
            <a:r>
              <a:rPr lang="en-US" b="1" dirty="0"/>
              <a:t>IMPLEMENTATION DETAILS:</a:t>
            </a:r>
          </a:p>
        </p:txBody>
      </p:sp>
      <p:sp>
        <p:nvSpPr>
          <p:cNvPr id="3" name="Content Placeholder 2">
            <a:extLst>
              <a:ext uri="{FF2B5EF4-FFF2-40B4-BE49-F238E27FC236}">
                <a16:creationId xmlns:a16="http://schemas.microsoft.com/office/drawing/2014/main" id="{12085420-67A3-44F3-96E0-4A30169F3A56}"/>
              </a:ext>
            </a:extLst>
          </p:cNvPr>
          <p:cNvSpPr>
            <a:spLocks noGrp="1"/>
          </p:cNvSpPr>
          <p:nvPr>
            <p:ph idx="1"/>
          </p:nvPr>
        </p:nvSpPr>
        <p:spPr>
          <a:xfrm>
            <a:off x="1182186" y="2305756"/>
            <a:ext cx="9637776" cy="3507903"/>
          </a:xfrm>
        </p:spPr>
        <p:txBody>
          <a:bodyPr>
            <a:noAutofit/>
          </a:bodyPr>
          <a:lstStyle/>
          <a:p>
            <a:pPr marL="0" indent="0">
              <a:buNone/>
            </a:pPr>
            <a:r>
              <a:rPr lang="en-US" sz="2200" dirty="0"/>
              <a:t>REQUIREMENT – PYTHON 3.10 OR ABOVE</a:t>
            </a:r>
          </a:p>
          <a:p>
            <a:pPr marL="0" indent="0">
              <a:buNone/>
            </a:pPr>
            <a:r>
              <a:rPr lang="en-US" sz="2200" dirty="0"/>
              <a:t>THREE PYTHON FILES:</a:t>
            </a:r>
          </a:p>
          <a:p>
            <a:pPr marL="0" indent="0">
              <a:buNone/>
            </a:pPr>
            <a:r>
              <a:rPr lang="en-US" sz="2200" dirty="0"/>
              <a:t>MENU.PY – Gives options to user to select from options 1 to 4. User selects an option to proceed with execution of an algorithm</a:t>
            </a:r>
          </a:p>
          <a:p>
            <a:pPr marL="0" indent="0">
              <a:buNone/>
            </a:pPr>
            <a:r>
              <a:rPr lang="en-US" sz="2200" dirty="0"/>
              <a:t>HUFFMAN.PY – Contains a class and few private methods to calculate the occurrence of each symbol, create code for each symbol, create encoded and decoded version of the input. Also has a method to read a txt file and then encode and decode the contents.</a:t>
            </a:r>
          </a:p>
          <a:p>
            <a:pPr marL="0" indent="0">
              <a:buNone/>
            </a:pPr>
            <a:r>
              <a:rPr lang="en-US" sz="2200" dirty="0"/>
              <a:t>RUNLENGTH.PY – Contains a class with </a:t>
            </a:r>
            <a:r>
              <a:rPr lang="en-US" sz="2200" dirty="0" err="1"/>
              <a:t>init</a:t>
            </a:r>
            <a:r>
              <a:rPr lang="en-US" sz="2200" dirty="0"/>
              <a:t> and other private methods to encode and decode an input, obtained from MENU.PY </a:t>
            </a:r>
          </a:p>
        </p:txBody>
      </p:sp>
    </p:spTree>
    <p:extLst>
      <p:ext uri="{BB962C8B-B14F-4D97-AF65-F5344CB8AC3E}">
        <p14:creationId xmlns:p14="http://schemas.microsoft.com/office/powerpoint/2010/main" val="31132202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85216"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93D831B6-8B1E-4419-A1D5-577FAD6C527A}"/>
              </a:ext>
            </a:extLst>
          </p:cNvPr>
          <p:cNvPicPr>
            <a:picLocks noChangeAspect="1"/>
          </p:cNvPicPr>
          <p:nvPr/>
        </p:nvPicPr>
        <p:blipFill>
          <a:blip r:embed="rId2"/>
          <a:stretch>
            <a:fillRect/>
          </a:stretch>
        </p:blipFill>
        <p:spPr>
          <a:xfrm>
            <a:off x="5257552" y="116840"/>
            <a:ext cx="6269038" cy="1549400"/>
          </a:xfrm>
          <a:prstGeom prst="rect">
            <a:avLst/>
          </a:prstGeom>
        </p:spPr>
      </p:pic>
      <p:pic>
        <p:nvPicPr>
          <p:cNvPr id="7" name="Picture 6">
            <a:extLst>
              <a:ext uri="{FF2B5EF4-FFF2-40B4-BE49-F238E27FC236}">
                <a16:creationId xmlns:a16="http://schemas.microsoft.com/office/drawing/2014/main" id="{04CA4FBD-5B8B-4BAD-8F92-C7B06F87C441}"/>
              </a:ext>
            </a:extLst>
          </p:cNvPr>
          <p:cNvPicPr>
            <a:picLocks noChangeAspect="1"/>
          </p:cNvPicPr>
          <p:nvPr/>
        </p:nvPicPr>
        <p:blipFill>
          <a:blip r:embed="rId3"/>
          <a:stretch>
            <a:fillRect/>
          </a:stretch>
        </p:blipFill>
        <p:spPr>
          <a:xfrm>
            <a:off x="4832985" y="1763394"/>
            <a:ext cx="7209822" cy="4977765"/>
          </a:xfrm>
          <a:prstGeom prst="rect">
            <a:avLst/>
          </a:prstGeom>
        </p:spPr>
      </p:pic>
      <p:sp>
        <p:nvSpPr>
          <p:cNvPr id="2" name="Title 1">
            <a:extLst>
              <a:ext uri="{FF2B5EF4-FFF2-40B4-BE49-F238E27FC236}">
                <a16:creationId xmlns:a16="http://schemas.microsoft.com/office/drawing/2014/main" id="{EBECE2BF-B5F1-4FCD-97F0-6E68B9D12374}"/>
              </a:ext>
            </a:extLst>
          </p:cNvPr>
          <p:cNvSpPr>
            <a:spLocks noGrp="1"/>
          </p:cNvSpPr>
          <p:nvPr>
            <p:ph type="title"/>
          </p:nvPr>
        </p:nvSpPr>
        <p:spPr>
          <a:xfrm>
            <a:off x="943277" y="712269"/>
            <a:ext cx="3370998" cy="5502264"/>
          </a:xfrm>
        </p:spPr>
        <p:txBody>
          <a:bodyPr>
            <a:normAutofit/>
          </a:bodyPr>
          <a:lstStyle/>
          <a:p>
            <a:r>
              <a:rPr lang="en-US" sz="4100">
                <a:solidFill>
                  <a:srgbClr val="FFFFFF"/>
                </a:solidFill>
              </a:rPr>
              <a:t>SCREENSHOTS</a:t>
            </a:r>
          </a:p>
        </p:txBody>
      </p:sp>
    </p:spTree>
    <p:extLst>
      <p:ext uri="{BB962C8B-B14F-4D97-AF65-F5344CB8AC3E}">
        <p14:creationId xmlns:p14="http://schemas.microsoft.com/office/powerpoint/2010/main" val="3666485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368E0EC-E641-475E-80B1-A771843D0BEC}"/>
              </a:ext>
            </a:extLst>
          </p:cNvPr>
          <p:cNvPicPr>
            <a:picLocks noChangeAspect="1"/>
          </p:cNvPicPr>
          <p:nvPr/>
        </p:nvPicPr>
        <p:blipFill>
          <a:blip r:embed="rId2"/>
          <a:stretch>
            <a:fillRect/>
          </a:stretch>
        </p:blipFill>
        <p:spPr>
          <a:xfrm>
            <a:off x="1863507" y="644382"/>
            <a:ext cx="8464985" cy="5569236"/>
          </a:xfrm>
          <a:prstGeom prst="rect">
            <a:avLst/>
          </a:prstGeom>
        </p:spPr>
      </p:pic>
    </p:spTree>
    <p:extLst>
      <p:ext uri="{BB962C8B-B14F-4D97-AF65-F5344CB8AC3E}">
        <p14:creationId xmlns:p14="http://schemas.microsoft.com/office/powerpoint/2010/main" val="2729396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8887CF9-F9B3-4EA8-B49B-DFB7F1101BB5}"/>
              </a:ext>
            </a:extLst>
          </p:cNvPr>
          <p:cNvPicPr>
            <a:picLocks noChangeAspect="1"/>
          </p:cNvPicPr>
          <p:nvPr/>
        </p:nvPicPr>
        <p:blipFill>
          <a:blip r:embed="rId2"/>
          <a:stretch>
            <a:fillRect/>
          </a:stretch>
        </p:blipFill>
        <p:spPr>
          <a:xfrm>
            <a:off x="2216044" y="205671"/>
            <a:ext cx="7049876" cy="4583510"/>
          </a:xfrm>
          <a:prstGeom prst="rect">
            <a:avLst/>
          </a:prstGeom>
        </p:spPr>
      </p:pic>
      <p:pic>
        <p:nvPicPr>
          <p:cNvPr id="6" name="Picture 5">
            <a:extLst>
              <a:ext uri="{FF2B5EF4-FFF2-40B4-BE49-F238E27FC236}">
                <a16:creationId xmlns:a16="http://schemas.microsoft.com/office/drawing/2014/main" id="{51C8E33B-FD9A-4490-9FBA-5EFDBDCD622B}"/>
              </a:ext>
            </a:extLst>
          </p:cNvPr>
          <p:cNvPicPr>
            <a:picLocks noChangeAspect="1"/>
          </p:cNvPicPr>
          <p:nvPr/>
        </p:nvPicPr>
        <p:blipFill>
          <a:blip r:embed="rId3"/>
          <a:stretch>
            <a:fillRect/>
          </a:stretch>
        </p:blipFill>
        <p:spPr>
          <a:xfrm>
            <a:off x="824124" y="4866639"/>
            <a:ext cx="11113876" cy="1785689"/>
          </a:xfrm>
          <a:prstGeom prst="rect">
            <a:avLst/>
          </a:prstGeom>
        </p:spPr>
      </p:pic>
    </p:spTree>
    <p:extLst>
      <p:ext uri="{BB962C8B-B14F-4D97-AF65-F5344CB8AC3E}">
        <p14:creationId xmlns:p14="http://schemas.microsoft.com/office/powerpoint/2010/main" val="30256444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TotalTime>
  <Words>263</Words>
  <Application>Microsoft Office PowerPoint</Application>
  <PresentationFormat>Widescreen</PresentationFormat>
  <Paragraphs>16</Paragraphs>
  <Slides>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Calibri Light</vt:lpstr>
      <vt:lpstr>Times New Roman</vt:lpstr>
      <vt:lpstr>Wingdings</vt:lpstr>
      <vt:lpstr>Office Theme</vt:lpstr>
      <vt:lpstr>PROJECT PRESENTATION</vt:lpstr>
      <vt:lpstr>LOSSLESS DATA COMPRESSION</vt:lpstr>
      <vt:lpstr>IMPLEMENTATION DETAILS:</vt:lpstr>
      <vt:lpstr>SCREENSHOTS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dc:title>
  <dc:creator>Shah, Anukool</dc:creator>
  <cp:lastModifiedBy>Shah, Anukool</cp:lastModifiedBy>
  <cp:revision>4</cp:revision>
  <dcterms:created xsi:type="dcterms:W3CDTF">2022-05-04T02:23:30Z</dcterms:created>
  <dcterms:modified xsi:type="dcterms:W3CDTF">2022-05-04T03:45:19Z</dcterms:modified>
</cp:coreProperties>
</file>

<file path=docProps/thumbnail.jpeg>
</file>